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155" autoAdjust="0"/>
    <p:restoredTop sz="94660"/>
  </p:normalViewPr>
  <p:slideViewPr>
    <p:cSldViewPr snapToGrid="0">
      <p:cViewPr varScale="1">
        <p:scale>
          <a:sx n="37" d="100"/>
          <a:sy n="37" d="100"/>
        </p:scale>
        <p:origin x="232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47703"/>
            <a:ext cx="9144000" cy="766949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500" y="6197600"/>
            <a:ext cx="10718800" cy="65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76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926CF-FEF2-4003-8AB8-075796028124}" type="datetime1">
              <a:rPr lang="is-IS" smtClean="0"/>
              <a:t>4.3.2024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9949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1A8F-5503-4F83-BC6F-A02006E18B9C}" type="datetime1">
              <a:rPr lang="is-IS" smtClean="0"/>
              <a:t>4.3.2024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37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5925"/>
            <a:ext cx="10515600" cy="33972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7450"/>
            <a:ext cx="10515600" cy="4989513"/>
          </a:xfrm>
        </p:spPr>
        <p:txBody>
          <a:bodyPr>
            <a:normAutofit/>
          </a:bodyPr>
          <a:lstStyle>
            <a:lvl1pPr marL="228600" indent="-228600">
              <a:buClr>
                <a:schemeClr val="accent2"/>
              </a:buClr>
              <a:buFont typeface="Wingdings" panose="05000000000000000000" pitchFamily="2" charset="2"/>
              <a:buChar char="§"/>
              <a:defRPr sz="2400"/>
            </a:lvl1pPr>
            <a:lvl2pPr marL="685800" indent="-228600">
              <a:buClr>
                <a:schemeClr val="accent2"/>
              </a:buClr>
              <a:buFont typeface="Wingdings" panose="05000000000000000000" pitchFamily="2" charset="2"/>
              <a:buChar char="§"/>
              <a:defRPr sz="2000"/>
            </a:lvl2pPr>
            <a:lvl3pPr marL="1143000" indent="-228600"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chemeClr val="accent2"/>
              </a:buClr>
              <a:buFont typeface="Wingdings" panose="05000000000000000000" pitchFamily="2" charset="2"/>
              <a:buChar char="§"/>
              <a:defRPr sz="1600"/>
            </a:lvl4pPr>
            <a:lvl5pPr marL="2057400" indent="-228600">
              <a:buClr>
                <a:schemeClr val="accent2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6F7E-607D-45E4-BB06-1B4E69DBDF0C}" type="datetime1">
              <a:rPr lang="is-IS" smtClean="0"/>
              <a:t>4.3.2024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412750"/>
            <a:ext cx="10515600" cy="31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12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1418-D4EF-4BA0-9A49-8511576CE1A6}" type="datetime1">
              <a:rPr lang="is-IS" smtClean="0"/>
              <a:t>4.3.2024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6387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B8F-58F9-4C85-B12E-A5E87DA1B421}" type="datetime1">
              <a:rPr lang="is-IS" smtClean="0"/>
              <a:t>4.3.2024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2149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6AD6-51E4-4CF6-ABCD-B2F2C2903F7F}" type="datetime1">
              <a:rPr lang="is-IS" smtClean="0"/>
              <a:t>4.3.2024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7358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56449-F1F5-494A-B077-76CC1C356EB2}" type="datetime1">
              <a:rPr lang="is-IS" smtClean="0"/>
              <a:t>4.3.2024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5808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D3DF-7938-4B61-AFFF-FE2D04C128C1}" type="datetime1">
              <a:rPr lang="is-IS" smtClean="0"/>
              <a:t>4.3.2024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3359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823B1-773D-437E-9E28-9E1A0ABBBC07}" type="datetime1">
              <a:rPr lang="is-IS" smtClean="0"/>
              <a:t>4.3.2024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2864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8F96-B376-4048-8CB6-1226EE6EDD06}" type="datetime1">
              <a:rPr lang="is-IS" smtClean="0"/>
              <a:t>4.3.2024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4856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4831-327C-4930-B2D6-EFD5AB791AEC}" type="datetime1">
              <a:rPr lang="is-IS" smtClean="0"/>
              <a:t>4.3.2024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05DCA-D982-4FD8-813B-9B3BC1B7330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9686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Aukning brota LSNE 2016-2023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05DCA-D982-4FD8-813B-9B3BC1B7330F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185">
                    <a:tint val="75000"/>
                  </a:srgbClr>
                </a:solidFill>
                <a:effectLst/>
                <a:uLnTx/>
                <a:uFillTx/>
                <a:latin typeface="ZwoPro-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srgbClr val="004185">
                  <a:tint val="75000"/>
                </a:srgbClr>
              </a:solidFill>
              <a:effectLst/>
              <a:uLnTx/>
              <a:uFillTx/>
              <a:latin typeface="ZwoPro-Light"/>
              <a:ea typeface="+mn-ea"/>
              <a:cs typeface="+mn-cs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7245" y="845412"/>
            <a:ext cx="9274629" cy="566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85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Aukning 2016-2023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677" y="1506584"/>
            <a:ext cx="10526009" cy="37399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05DCA-D982-4FD8-813B-9B3BC1B7330F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185">
                    <a:tint val="75000"/>
                  </a:srgbClr>
                </a:solidFill>
                <a:effectLst/>
                <a:uLnTx/>
                <a:uFillTx/>
                <a:latin typeface="ZwoPro-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srgbClr val="004185">
                  <a:tint val="75000"/>
                </a:srgbClr>
              </a:solidFill>
              <a:effectLst/>
              <a:uLnTx/>
              <a:uFillTx/>
              <a:latin typeface="ZwoPro-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085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Aukning brota 2016-2023 LSNE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6055" y="1306287"/>
            <a:ext cx="10195919" cy="484196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05DCA-D982-4FD8-813B-9B3BC1B7330F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185">
                    <a:tint val="75000"/>
                  </a:srgbClr>
                </a:solidFill>
                <a:effectLst/>
                <a:uLnTx/>
                <a:uFillTx/>
                <a:latin typeface="ZwoPro-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srgbClr val="004185">
                  <a:tint val="75000"/>
                </a:srgbClr>
              </a:solidFill>
              <a:effectLst/>
              <a:uLnTx/>
              <a:uFillTx/>
              <a:latin typeface="ZwoPro-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00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Aukning vopnun og brot gegn lögreglu 2016-2023 LSNE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763" y="1343547"/>
            <a:ext cx="9809386" cy="441281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05DCA-D982-4FD8-813B-9B3BC1B7330F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185">
                    <a:tint val="75000"/>
                  </a:srgbClr>
                </a:solidFill>
                <a:effectLst/>
                <a:uLnTx/>
                <a:uFillTx/>
                <a:latin typeface="ZwoPro-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srgbClr val="004185">
                  <a:tint val="75000"/>
                </a:srgbClr>
              </a:solidFill>
              <a:effectLst/>
              <a:uLnTx/>
              <a:uFillTx/>
              <a:latin typeface="ZwoPro-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8605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LS Brandenburg">
      <a:dk1>
        <a:srgbClr val="004185"/>
      </a:dk1>
      <a:lt1>
        <a:sysClr val="window" lastClr="FFFFFF"/>
      </a:lt1>
      <a:dk2>
        <a:srgbClr val="004185"/>
      </a:dk2>
      <a:lt2>
        <a:srgbClr val="FFFFFF"/>
      </a:lt2>
      <a:accent1>
        <a:srgbClr val="004185"/>
      </a:accent1>
      <a:accent2>
        <a:srgbClr val="FFA100"/>
      </a:accent2>
      <a:accent3>
        <a:srgbClr val="8D9EAB"/>
      </a:accent3>
      <a:accent4>
        <a:srgbClr val="99D44D"/>
      </a:accent4>
      <a:accent5>
        <a:srgbClr val="DD3232"/>
      </a:accent5>
      <a:accent6>
        <a:srgbClr val="E5EAEF"/>
      </a:accent6>
      <a:hlink>
        <a:srgbClr val="0563C1"/>
      </a:hlink>
      <a:folHlink>
        <a:srgbClr val="954F72"/>
      </a:folHlink>
    </a:clrScheme>
    <a:fontScheme name="RLS Brandenburg">
      <a:majorFont>
        <a:latin typeface="ZwoPro-Bold"/>
        <a:ea typeface=""/>
        <a:cs typeface=""/>
      </a:majorFont>
      <a:minorFont>
        <a:latin typeface="ZwoPro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Wingdings</vt:lpstr>
      <vt:lpstr>ZwoPro-Bold</vt:lpstr>
      <vt:lpstr>ZwoPro-Light</vt:lpstr>
      <vt:lpstr>1_Office Theme</vt:lpstr>
      <vt:lpstr>Aukning brota LSNE 2016-2023</vt:lpstr>
      <vt:lpstr>Aukning 2016-2023</vt:lpstr>
      <vt:lpstr>Aukning brota 2016-2023 LSNE</vt:lpstr>
      <vt:lpstr>Aukning vopnun og brot gegn lögreglu 2016-2023 LSNE</vt:lpstr>
    </vt:vector>
  </TitlesOfParts>
  <Company>Ríkislögreglustjórinn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Aukning brota á milli ára 2016 til 2023 hjá LSNE</dc:title>
  <dc:creator>Páley Borgþórsdóttir</dc:creator>
  <cp:lastModifiedBy>Hilda Gísladóttir</cp:lastModifiedBy>
  <cp:revision>2</cp:revision>
  <dcterms:created xsi:type="dcterms:W3CDTF">2024-02-07T11:35:41Z</dcterms:created>
  <dcterms:modified xsi:type="dcterms:W3CDTF">2024-03-04T13:56:20Z</dcterms:modified>
</cp:coreProperties>
</file>